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81B96-7A7F-4A59-9B4E-2405A069E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B02BA-4B25-4E70-B3D5-E10A3546C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1ED92-E80E-47BD-B5A8-2D85FF17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FAEAC-C023-4CB9-B9E9-55CE82B67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DF326-898C-41FD-A177-1F1C88EE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256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B230C-2F3B-4B9D-A741-C34156CB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70872-24C6-4BAD-B2BE-5F75B91FA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49BC4-7CC3-468E-8B35-418A2F43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54DAE-3FB7-4E38-A257-AF378A13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983E6-ED72-49FB-8D2A-69B4BFB91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430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37985F-6518-4F56-A192-8FBEC4919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9EA75-BADD-418B-BE9D-7E5222E91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14695-E809-400F-B526-78AB6958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E050B-D20F-42C1-ACE7-C0E4D8298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B38D9-CE45-4F66-95C9-34F85A65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571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892F-4E21-49DA-9EF2-F2553493F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971FE-BCC7-4AAB-BBB9-2388345A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7A19C-C526-4D50-B62C-ABE3CAFB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D5242-577B-412A-ABEE-E29A4F587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0BC94-215E-42A8-8082-52499FF1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657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34DFB-5B70-402D-8F41-2DBD7598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A1E1C-CAEE-4205-8831-38D62E84F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BBB8A-36D3-43C9-A611-596BD60A1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D29D4-E799-401F-9FF6-E27AC6B9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38A1B-42D4-4AD5-8005-CEE455A39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729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10662-708F-41DD-B319-F64EE116E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4A5D3-41E4-44D8-B793-79F44E083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FAD18-8E13-410E-9474-06607374F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AD5F7-1CD5-407D-9E1A-C41572A07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5F9FB-F1E7-43E2-9772-F8AB11A8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A8293-0245-469A-95E7-48AB2A70C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10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A52BE-86B6-4B93-83D6-FE456D817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471EF-929D-496C-A247-A876C5D62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16F42-FCA4-44E1-849B-3C85E9BBD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82D25-E40E-46CF-B057-798034F5E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17F6E3-57D7-4639-BE41-D0CBF098EA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7F54F6-1D95-4CDC-AC00-88E27159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8D15D1-47EF-4A53-A255-C401196D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22386-2840-4E57-AEF8-39929665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70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5910E-51CA-49C6-AFF4-DCFA47A22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323D0-961E-47A4-9184-38C8FD0A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50361-2756-4AD3-B4D4-7E45D896F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5FDDA-9537-4806-94DB-D68BCD81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17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D8AECB-DD5D-4F0E-A0D6-9530569E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386EC3-D4A0-45CF-A470-72289AF81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55EB1-3EC7-4508-B844-84C0DA99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567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D9A01-A26C-4DD9-B984-840B48EB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3BACD-5F8B-474C-A5B6-10739DBC5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E6E1F-6935-4807-9DBF-DB260710A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720EA-83C7-4FA5-B22C-6121800CA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B79F5-7F75-423C-8AD7-AC45A687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E33DE-29AE-4FD4-9B0C-6C2620DA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216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6439D-116A-44BD-B67C-CAD113974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1B1296-63F0-4C1F-BB36-749C81834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47681-8D28-4AD5-A006-A8162D1E2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6398E-9390-484E-AD35-A9E8714E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3F701-413B-4779-B8CB-BEAA2C9C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3C783-289A-4822-B945-C267937A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5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AF97F9-7D24-4D4E-B3CA-177ED0F61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2CA0C-6498-478B-B863-B21E4DFA6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E9DAB-87CE-47DD-84C2-1FB725EC2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EE4FD-9422-4678-8062-005FB7A849BB}" type="datetimeFigureOut">
              <a:rPr lang="en-IN" smtClean="0"/>
              <a:t>11-03-2022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3EF21-9DD4-43D5-8A4C-75B9E262B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0B88B-F828-4953-B827-EF0A87DB7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499C-246B-4747-A88A-1BD809E9A8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34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A87CCE-8684-4B11-94C9-091E903902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323" t="25428" r="36034" b="857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0622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beloseshweta@gmail.com</dc:creator>
  <cp:lastModifiedBy>beloseshweta@gmail.com</cp:lastModifiedBy>
  <cp:revision>1</cp:revision>
  <dcterms:created xsi:type="dcterms:W3CDTF">2022-03-11T07:06:55Z</dcterms:created>
  <dcterms:modified xsi:type="dcterms:W3CDTF">2022-03-11T07:07:27Z</dcterms:modified>
</cp:coreProperties>
</file>